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308" r:id="rId4"/>
    <p:sldId id="309" r:id="rId5"/>
    <p:sldId id="288" r:id="rId6"/>
    <p:sldId id="289" r:id="rId7"/>
    <p:sldId id="294" r:id="rId8"/>
    <p:sldId id="296" r:id="rId9"/>
    <p:sldId id="295" r:id="rId10"/>
    <p:sldId id="285" r:id="rId11"/>
    <p:sldId id="261" r:id="rId12"/>
    <p:sldId id="297" r:id="rId13"/>
    <p:sldId id="298" r:id="rId14"/>
    <p:sldId id="299" r:id="rId15"/>
    <p:sldId id="301" r:id="rId16"/>
    <p:sldId id="300" r:id="rId17"/>
    <p:sldId id="302" r:id="rId18"/>
    <p:sldId id="303" r:id="rId19"/>
    <p:sldId id="304" r:id="rId20"/>
    <p:sldId id="305" r:id="rId21"/>
    <p:sldId id="286" r:id="rId22"/>
    <p:sldId id="306" r:id="rId23"/>
    <p:sldId id="264" r:id="rId24"/>
    <p:sldId id="277" r:id="rId25"/>
    <p:sldId id="276" r:id="rId26"/>
    <p:sldId id="292" r:id="rId27"/>
    <p:sldId id="293" r:id="rId28"/>
    <p:sldId id="307" r:id="rId29"/>
    <p:sldId id="310" r:id="rId30"/>
    <p:sldId id="311" r:id="rId31"/>
    <p:sldId id="29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6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51AF-BB7C-4DED-B938-A3FEB537763B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4354D-12F1-40EA-8012-5BAC186E15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01F79-69D4-4856-831E-D2D3B1199D0B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3BDAC-281A-43EC-B7EE-252C2D133F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kubanarchive.ru/content/kuban45/6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kubanarchive.ru/content/kuban45/13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kubanarchive.ru/content/kuban45/38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kubanarchive.ru/content/kuban45/18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Музей\Мои документы\милая Платнировка\DSC_58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71612"/>
            <a:ext cx="642942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0"/>
            <a:ext cx="8786874" cy="214311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«Поклонимся великим тем годам»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2071678"/>
            <a:ext cx="7643866" cy="4786322"/>
          </a:xfrm>
        </p:spPr>
        <p:txBody>
          <a:bodyPr>
            <a:normAutofit/>
          </a:bodyPr>
          <a:lstStyle/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Беспримерному мужеству живых и погибших жителей станицы Платнировской  в годы Великой Отечественной войны посвящается.</a:t>
            </a:r>
          </a:p>
          <a:p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28736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 миллионам павших, не вернувшихся с кровавых полей войны, посвящается. </a:t>
            </a:r>
            <a:b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935480"/>
            <a:ext cx="447199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  </a:t>
            </a:r>
            <a:endParaRPr lang="ru-RU" sz="2400" b="1" dirty="0" smtClean="0"/>
          </a:p>
          <a:p>
            <a:endParaRPr lang="ru-RU" sz="2000" b="1" dirty="0"/>
          </a:p>
        </p:txBody>
      </p:sp>
      <p:pic>
        <p:nvPicPr>
          <p:cNvPr id="3074" name="Picture 2" descr="C:\Documents and Settings\Музей\Мои документы\Чествование отличников 2010\DSCF1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071546"/>
            <a:ext cx="7524802" cy="564360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21431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Славным ветеранам Великой Отечественной  войны  посвящается.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Documents and Settings\Музей\Мои документы\МОУ СОШ  № 25 МО Кореновский р-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8072494" cy="5381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Поколению, вступающему в жизнь, посвящается.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Documents and Settings\Музей\Мои документы\Последний звонок!!!2010\IMG_2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928670"/>
            <a:ext cx="7525536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Documents and Settings\Музей\Рабочий стол\встреча с ветеранами\DSCF14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850109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C:\Documents and Settings\Музей\Рабочий стол\встреча с ветеранами\DSCF14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572560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Pj043185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7767420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457200"/>
            <a:ext cx="4202238" cy="582932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Вечная 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СЛАВА 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ГЕРОЯМ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4" descr="035nesvizh07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341909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88993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85728"/>
            <a:ext cx="8715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Добровольцами в 4-й кубанский гвардейский кавалерийский корпус записались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Лустов, Пустоцвет, Токарев, Момот, Трофимов и другие.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 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142984"/>
            <a:ext cx="764386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286808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фронтовиков на производстве заняли женщины, старики, подростки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 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214422"/>
            <a:ext cx="678661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 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143248"/>
            <a:ext cx="47625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07154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центре Головина М.Г.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Documents and Settings\Музей\Мои документы\стенд 1 казаки\выпускники 0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214422"/>
            <a:ext cx="478634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20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душегубках погибли жители  нашей станицы: </a:t>
            </a:r>
            <a:br>
              <a:rPr lang="ru-RU" sz="20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Ловягин Константин Максимович, Коробихин Иван Васильевич, </a:t>
            </a:r>
            <a:br>
              <a:rPr lang="ru-RU" sz="20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Кокотун Гавриил Андреевич и другие.</a:t>
            </a:r>
            <a:endParaRPr lang="ru-RU" sz="2000" b="1" cap="none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Изображение 0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500174"/>
            <a:ext cx="272657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Фотограф 4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85926"/>
            <a:ext cx="2857488" cy="422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Фотограф 4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714488"/>
            <a:ext cx="279401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14290"/>
            <a:ext cx="8686800" cy="1084158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Душегубка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378621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928934"/>
            <a:ext cx="4762500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 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14290"/>
            <a:ext cx="3752867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686800" cy="115559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Обухов Пётр Григорьевич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Фотограф 457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488" y="1428736"/>
            <a:ext cx="3505200" cy="524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2984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Илья Максимович Жерёбкин – </a:t>
            </a:r>
            <a:b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командир Майкопского партизанского отряда № 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Музей\Мои документы\стенд 1 казаки\Гарри Поттер 446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857488" y="2857496"/>
            <a:ext cx="6108697" cy="3789361"/>
          </a:xfrm>
          <a:prstGeom prst="rect">
            <a:avLst/>
          </a:prstGeom>
        </p:spPr>
      </p:pic>
      <p:pic>
        <p:nvPicPr>
          <p:cNvPr id="3" name="Содержимое 3" descr="C:\Documents and Settings\Музей\Мои документы\стенд 1 казаки\Гарри Поттер 437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14282" y="1357298"/>
            <a:ext cx="2571768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29844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«Голубая   линия»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407196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571612"/>
            <a:ext cx="34956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07154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боях за освобождение станицы  принимали участие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Содержимое 3" descr="Фотограф 461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3435309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Фотограф 45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285752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85785" y="6240780"/>
            <a:ext cx="3429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Чёрный Степан Макарович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6198990"/>
            <a:ext cx="2571768" cy="37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Хижняк Иван Лукич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Герой Советского Союза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Герасим Евсеевич Кучерявый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" name="Содержимое 3" descr="C:\Documents and Settings\Музей\Мои документы\Мои рисунки\Изображение\Изображение 007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500174"/>
            <a:ext cx="3500462" cy="49292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0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928670"/>
            <a:ext cx="414340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285728"/>
            <a:ext cx="4000528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Козельский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Виктор Филиппович,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1917 года рождения, гвардии лейтенант, участник Великой Отечественной войны,  награждён орденами «Отечественной войны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II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степени», «Отечественной войны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степени». Погиб в Курской области.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01752" y="-285776"/>
            <a:ext cx="8686800" cy="15842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Низкий поклон воинам, </a:t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рядовым и маршалам Победы.</a:t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" name="Picture 2" descr="C:\Documents and Settings\Музей\Рабочий стол\DSCF0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85860"/>
            <a:ext cx="7579912" cy="51435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214282" y="357166"/>
            <a:ext cx="4857784" cy="428628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25601" name="Picture 1" descr="C:\Documents and Settings\Музей\Мои документы\май 2010\DSCF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001056" cy="600079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4291"/>
            <a:ext cx="8177242" cy="71438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Благодарим солдаты вас!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14282" y="1071546"/>
            <a:ext cx="2714644" cy="5429288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026" name="Picture 2" descr="C:\Documents and Settings\Музей\Мои документы\аааааааааооооооооуууууууууыыыыыыыыэээээээээээ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8358246" cy="528781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Музей\Мои документы\АРХИВ\Мои документы\праздники\DSCF053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28" b="1528"/>
          <a:stretch>
            <a:fillRect/>
          </a:stretch>
        </p:blipFill>
        <p:spPr bwMode="auto">
          <a:xfrm>
            <a:off x="3071802" y="500042"/>
            <a:ext cx="5029200" cy="365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167"/>
            <a:ext cx="8034366" cy="57150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Заключение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14282" y="1000108"/>
            <a:ext cx="2605118" cy="5572164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dirty="0" smtClean="0"/>
              <a:t>Погибшие завещали нам беречь мир. </a:t>
            </a:r>
          </a:p>
          <a:p>
            <a:pPr algn="ctr"/>
            <a:r>
              <a:rPr lang="ru-RU" sz="2400" dirty="0" smtClean="0"/>
              <a:t>В героическом прошлом Родины мы черпаем силы, чтобы бороться за мир. Примером нам служит подвиг дедов и прадедов, которые в свое время сделали все, что смогли, для защиты и процветания России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38881_800_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844" y="357166"/>
            <a:ext cx="87868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ПОЧТИМ  ПАМЯТЬ  ВСЕХ  ПОГИБШИХ  ЗА  РОДИНУ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МИНУТОЙ  МОЛЧАНИЯ.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Pj0430642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156641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 - это Земля, мир - это люди, мир - это дети. Мир - это спокойная и  радостная жизнь. Нет войны, нет горя и слез. Мир нужен всем!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0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«Журавли».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74"/>
            <a:ext cx="7715304" cy="521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«Журавли».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764386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129844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«Журавли». 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85860"/>
            <a:ext cx="714380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Музей\Мои документы\День Победы, презентация, песни\23_february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715436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1256</TotalTime>
  <Words>250</Words>
  <PresentationFormat>Экран (4:3)</PresentationFormat>
  <Paragraphs>45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Трек</vt:lpstr>
      <vt:lpstr>«Поклонимся великим тем годам»</vt:lpstr>
      <vt:lpstr>27 миллионам павших, не вернувшихся с кровавых полей войны, посвящается.  </vt:lpstr>
      <vt:lpstr>Славным ветеранам Великой Отечественной  войны  посвящается.   </vt:lpstr>
      <vt:lpstr>  Поколению, вступающему в жизнь, посвящается.   </vt:lpstr>
      <vt:lpstr>Слайд 5</vt:lpstr>
      <vt:lpstr>Слайд 6</vt:lpstr>
      <vt:lpstr>Слайд 7</vt:lpstr>
      <vt:lpstr>Вечная  СЛАВА  ГЕРОЯМ</vt:lpstr>
      <vt:lpstr>Слайд 9</vt:lpstr>
      <vt:lpstr>Слайд 10</vt:lpstr>
      <vt:lpstr>Слайд 11</vt:lpstr>
      <vt:lpstr>В центре Головина М.Г.</vt:lpstr>
      <vt:lpstr>В душегубках погибли жители  нашей станицы:  Ловягин Константин Максимович, Коробихин Иван Васильевич,  Кокотун Гавриил Андреевич и другие.</vt:lpstr>
      <vt:lpstr>Душегубка</vt:lpstr>
      <vt:lpstr>Слайд 15</vt:lpstr>
      <vt:lpstr>Обухов Пётр Григорьевич</vt:lpstr>
      <vt:lpstr>Илья Максимович Жерёбкин –  командир Майкопского партизанского отряда № 2</vt:lpstr>
      <vt:lpstr>«Голубая   линия»</vt:lpstr>
      <vt:lpstr>В боях за освобождение станицы  принимали участие </vt:lpstr>
      <vt:lpstr>Герой Советского Союза Герасим Евсеевич Кучерявый </vt:lpstr>
      <vt:lpstr>Слайд 21</vt:lpstr>
      <vt:lpstr>  Низкий поклон воинам,  рядовым и маршалам Победы.  </vt:lpstr>
      <vt:lpstr>Слайд 23</vt:lpstr>
      <vt:lpstr>Благодарим солдаты вас!</vt:lpstr>
      <vt:lpstr>Заключение</vt:lpstr>
      <vt:lpstr>Слайд 26</vt:lpstr>
      <vt:lpstr>Слайд 27</vt:lpstr>
      <vt:lpstr>Слайд 28</vt:lpstr>
      <vt:lpstr>«Журавли». </vt:lpstr>
      <vt:lpstr>«Журавли». 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«Письма с фронта как семейная реликвия»</dc:title>
  <cp:lastModifiedBy>Музей</cp:lastModifiedBy>
  <cp:revision>125</cp:revision>
  <dcterms:modified xsi:type="dcterms:W3CDTF">2012-02-20T07:39:35Z</dcterms:modified>
</cp:coreProperties>
</file>